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4" autoAdjust="0"/>
    <p:restoredTop sz="96412" autoAdjust="0"/>
  </p:normalViewPr>
  <p:slideViewPr>
    <p:cSldViewPr>
      <p:cViewPr varScale="1">
        <p:scale>
          <a:sx n="92" d="100"/>
          <a:sy n="92" d="100"/>
        </p:scale>
        <p:origin x="149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 (UPDATE)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</a:t>
            </a:r>
            <a:r>
              <a:rPr lang="en-US" b="1" dirty="0" smtClean="0"/>
              <a:t>:</a:t>
            </a:r>
          </a:p>
          <a:p>
            <a:r>
              <a:rPr lang="en-US" dirty="0"/>
              <a:t>https://github.com/RutgersCodingBootcamp/RUTJER201809DATA3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/>
              <a:t>=</a:t>
            </a:r>
            <a:r>
              <a:rPr lang="en-US" sz="1800" dirty="0" err="1"/>
              <a:t>vlookup</a:t>
            </a:r>
            <a:r>
              <a:rPr lang="en-US" sz="1800" dirty="0"/>
              <a:t>( &lt;value&gt;, &lt;full table&gt;, &lt;column to retrieve&gt;,&lt;match parameter&gt;)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" y="5213628"/>
            <a:ext cx="8648700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/>
              <a:t>https://codingbootcamp.hosted.panopto.com/Panopto/Pages/Sessions/List.aspx#folderID=%22035ef537-57a5-4ffd-b018-a95e01777cd2%22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617" y="884682"/>
            <a:ext cx="7465265" cy="432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“Asteroid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</a:t>
            </a:r>
            <a:r>
              <a:rPr lang="en-US" sz="3200" dirty="0" err="1"/>
              <a:t>Astroid</a:t>
            </a:r>
            <a:r>
              <a:rPr lang="en-US" sz="3200" dirty="0"/>
              <a:t>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14157</TotalTime>
  <Words>1076</Words>
  <Application>Microsoft Office PowerPoint</Application>
  <PresentationFormat>On-screen Show (4:3)</PresentationFormat>
  <Paragraphs>270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Mike</cp:lastModifiedBy>
  <cp:revision>1731</cp:revision>
  <cp:lastPrinted>2016-01-30T16:23:56Z</cp:lastPrinted>
  <dcterms:created xsi:type="dcterms:W3CDTF">2015-01-20T17:19:00Z</dcterms:created>
  <dcterms:modified xsi:type="dcterms:W3CDTF">2018-09-20T01:54:09Z</dcterms:modified>
</cp:coreProperties>
</file>